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5143500" cy="91440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847"/>
    <a:srgbClr val="020202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1890" y="6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00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68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63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31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32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67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48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28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21BFB-67ED-4A23-9D37-EAD255324F57}" type="datetimeFigureOut">
              <a:rPr lang="pt-BR" smtClean="0"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0C279-9013-4432-9609-5078629E09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98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Espaço Reservado para Conteúdo 38">
            <a:extLst>
              <a:ext uri="{FF2B5EF4-FFF2-40B4-BE49-F238E27FC236}">
                <a16:creationId xmlns:a16="http://schemas.microsoft.com/office/drawing/2014/main" id="{D16A924D-48A1-4C50-8F20-DD6ED79C1B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5143502" cy="1086633"/>
          </a:xfrm>
        </p:spPr>
      </p:pic>
      <p:grpSp>
        <p:nvGrpSpPr>
          <p:cNvPr id="4" name="Retângulo 8"/>
          <p:cNvGrpSpPr/>
          <p:nvPr/>
        </p:nvGrpSpPr>
        <p:grpSpPr>
          <a:xfrm>
            <a:off x="144000" y="2052000"/>
            <a:ext cx="2376000" cy="180000"/>
            <a:chOff x="0" y="0"/>
            <a:chExt cx="2390917" cy="224299"/>
          </a:xfrm>
          <a:solidFill>
            <a:srgbClr val="484847"/>
          </a:solidFill>
        </p:grpSpPr>
        <p:sp>
          <p:nvSpPr>
            <p:cNvPr id="5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noFill/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6" name="INTRODUÇÃO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</a:rPr>
                <a:t>INTRODUÇÃO</a:t>
              </a:r>
            </a:p>
          </p:txBody>
        </p:sp>
      </p:grpSp>
      <p:grpSp>
        <p:nvGrpSpPr>
          <p:cNvPr id="7" name="Retângulo 9"/>
          <p:cNvGrpSpPr/>
          <p:nvPr/>
        </p:nvGrpSpPr>
        <p:grpSpPr>
          <a:xfrm>
            <a:off x="144000" y="2231998"/>
            <a:ext cx="2376001" cy="2052002"/>
            <a:chOff x="0" y="-1"/>
            <a:chExt cx="2390918" cy="1980002"/>
          </a:xfrm>
        </p:grpSpPr>
        <p:sp>
          <p:nvSpPr>
            <p:cNvPr id="8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" name="Aqui vai o texto ..."/>
            <p:cNvSpPr txBox="1"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10" name="Retângulo 10"/>
          <p:cNvGrpSpPr/>
          <p:nvPr/>
        </p:nvGrpSpPr>
        <p:grpSpPr>
          <a:xfrm>
            <a:off x="2574131" y="2052000"/>
            <a:ext cx="2376000" cy="180000"/>
            <a:chOff x="0" y="0"/>
            <a:chExt cx="2390917" cy="224299"/>
          </a:xfrm>
          <a:solidFill>
            <a:srgbClr val="243A76"/>
          </a:solidFill>
        </p:grpSpPr>
        <p:sp>
          <p:nvSpPr>
            <p:cNvPr id="11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2" name="FIGURAS, TABELAS E GRÁFICO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DISCUSSÃO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Retângulo 17"/>
          <p:cNvGrpSpPr/>
          <p:nvPr/>
        </p:nvGrpSpPr>
        <p:grpSpPr>
          <a:xfrm>
            <a:off x="144000" y="4571999"/>
            <a:ext cx="2376001" cy="2231642"/>
            <a:chOff x="0" y="0"/>
            <a:chExt cx="2390918" cy="4284349"/>
          </a:xfrm>
        </p:grpSpPr>
        <p:sp>
          <p:nvSpPr>
            <p:cNvPr id="14" name="Retângulo"/>
            <p:cNvSpPr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5" name="Aqui vai o texto ..."/>
            <p:cNvSpPr txBox="1"/>
            <p:nvPr/>
          </p:nvSpPr>
          <p:spPr>
            <a:xfrm>
              <a:off x="0" y="0"/>
              <a:ext cx="2390918" cy="428434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...</a:t>
              </a:r>
            </a:p>
          </p:txBody>
        </p:sp>
      </p:grpSp>
      <p:grpSp>
        <p:nvGrpSpPr>
          <p:cNvPr id="16" name="Retângulo 18"/>
          <p:cNvGrpSpPr/>
          <p:nvPr/>
        </p:nvGrpSpPr>
        <p:grpSpPr>
          <a:xfrm>
            <a:off x="2574130" y="4423611"/>
            <a:ext cx="2376000" cy="180000"/>
            <a:chOff x="0" y="0"/>
            <a:chExt cx="2390917" cy="224299"/>
          </a:xfrm>
          <a:solidFill>
            <a:srgbClr val="484847"/>
          </a:solidFill>
        </p:grpSpPr>
        <p:sp>
          <p:nvSpPr>
            <p:cNvPr id="17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8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CONCLUSÃO</a:t>
              </a:r>
              <a:endParaRPr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Retângulo 19"/>
          <p:cNvGrpSpPr/>
          <p:nvPr/>
        </p:nvGrpSpPr>
        <p:grpSpPr>
          <a:xfrm>
            <a:off x="2569371" y="4589639"/>
            <a:ext cx="2376004" cy="2082625"/>
            <a:chOff x="0" y="0"/>
            <a:chExt cx="2390918" cy="1260001"/>
          </a:xfrm>
        </p:grpSpPr>
        <p:sp>
          <p:nvSpPr>
            <p:cNvPr id="20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Aqui vai o texto ..."/>
            <p:cNvSpPr txBox="1"/>
            <p:nvPr/>
          </p:nvSpPr>
          <p:spPr>
            <a:xfrm>
              <a:off x="0" y="0"/>
              <a:ext cx="2390918" cy="123770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</a:rPr>
                <a:t>Aqui vai o texto ...</a:t>
              </a:r>
            </a:p>
            <a:p>
              <a:endParaRPr dirty="0"/>
            </a:p>
          </p:txBody>
        </p:sp>
      </p:grpSp>
      <p:grpSp>
        <p:nvGrpSpPr>
          <p:cNvPr id="22" name="Retângulo 20"/>
          <p:cNvGrpSpPr/>
          <p:nvPr/>
        </p:nvGrpSpPr>
        <p:grpSpPr>
          <a:xfrm>
            <a:off x="2574129" y="6831541"/>
            <a:ext cx="2376001" cy="180000"/>
            <a:chOff x="0" y="0"/>
            <a:chExt cx="2390917" cy="224299"/>
          </a:xfrm>
          <a:solidFill>
            <a:srgbClr val="484847"/>
          </a:solidFill>
        </p:grpSpPr>
        <p:sp>
          <p:nvSpPr>
            <p:cNvPr id="23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4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</a:rPr>
                <a:t>REFERÊNCIAS BIBLIOGRÁFICAS</a:t>
              </a:r>
            </a:p>
          </p:txBody>
        </p:sp>
      </p:grpSp>
      <p:grpSp>
        <p:nvGrpSpPr>
          <p:cNvPr id="25" name="Retângulo 21"/>
          <p:cNvGrpSpPr/>
          <p:nvPr/>
        </p:nvGrpSpPr>
        <p:grpSpPr>
          <a:xfrm>
            <a:off x="2574129" y="7011538"/>
            <a:ext cx="2376002" cy="1956063"/>
            <a:chOff x="0" y="-1"/>
            <a:chExt cx="2390918" cy="1268937"/>
          </a:xfrm>
        </p:grpSpPr>
        <p:sp>
          <p:nvSpPr>
            <p:cNvPr id="26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Aqui vai o texto ..."/>
            <p:cNvSpPr txBox="1"/>
            <p:nvPr/>
          </p:nvSpPr>
          <p:spPr>
            <a:xfrm>
              <a:off x="0" y="-1"/>
              <a:ext cx="2390918" cy="12689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28" name="Retângulo 8"/>
          <p:cNvGrpSpPr/>
          <p:nvPr/>
        </p:nvGrpSpPr>
        <p:grpSpPr>
          <a:xfrm>
            <a:off x="144000" y="4423611"/>
            <a:ext cx="2376001" cy="166029"/>
            <a:chOff x="0" y="17412"/>
            <a:chExt cx="2390918" cy="206890"/>
          </a:xfrm>
          <a:solidFill>
            <a:srgbClr val="243A76"/>
          </a:solidFill>
        </p:grpSpPr>
        <p:sp>
          <p:nvSpPr>
            <p:cNvPr id="29" name="Retângulo"/>
            <p:cNvSpPr/>
            <p:nvPr/>
          </p:nvSpPr>
          <p:spPr>
            <a:xfrm>
              <a:off x="0" y="17412"/>
              <a:ext cx="2390918" cy="189478"/>
            </a:xfrm>
            <a:prstGeom prst="rect">
              <a:avLst/>
            </a:prstGeom>
            <a:solidFill>
              <a:srgbClr val="484847"/>
            </a:solidFill>
            <a:ln w="3175" cap="flat">
              <a:solidFill>
                <a:srgbClr val="00B050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0" name="INTRODUÇÃO"/>
            <p:cNvSpPr txBox="1"/>
            <p:nvPr/>
          </p:nvSpPr>
          <p:spPr>
            <a:xfrm>
              <a:off x="0" y="17412"/>
              <a:ext cx="2390918" cy="206890"/>
            </a:xfrm>
            <a:prstGeom prst="rect">
              <a:avLst/>
            </a:prstGeom>
            <a:solidFill>
              <a:srgbClr val="484847"/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</a:rPr>
                <a:t>RELATO DE CASO</a:t>
              </a:r>
            </a:p>
          </p:txBody>
        </p:sp>
      </p:grpSp>
      <p:sp>
        <p:nvSpPr>
          <p:cNvPr id="31" name="FIGURAS, TABELAS E GRÁFICOS"/>
          <p:cNvSpPr txBox="1"/>
          <p:nvPr/>
        </p:nvSpPr>
        <p:spPr>
          <a:xfrm>
            <a:off x="126000" y="6817614"/>
            <a:ext cx="2376001" cy="180001"/>
          </a:xfrm>
          <a:prstGeom prst="rect">
            <a:avLst/>
          </a:prstGeom>
          <a:solidFill>
            <a:srgbClr val="484847"/>
          </a:solidFill>
          <a:ln w="3175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4000" tIns="15610" rIns="15610" bIns="15610" numCol="1" anchor="ctr">
            <a:noAutofit/>
          </a:bodyPr>
          <a:lstStyle>
            <a:lvl1pPr>
              <a:defRPr sz="700" b="1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FIGURAS, TABELAS E GRÁFICOS</a:t>
            </a:r>
          </a:p>
        </p:txBody>
      </p:sp>
      <p:grpSp>
        <p:nvGrpSpPr>
          <p:cNvPr id="32" name="Retângulo 17"/>
          <p:cNvGrpSpPr/>
          <p:nvPr/>
        </p:nvGrpSpPr>
        <p:grpSpPr>
          <a:xfrm>
            <a:off x="126001" y="6997615"/>
            <a:ext cx="2376001" cy="1969986"/>
            <a:chOff x="0" y="0"/>
            <a:chExt cx="2390918" cy="4085772"/>
          </a:xfrm>
        </p:grpSpPr>
        <p:sp>
          <p:nvSpPr>
            <p:cNvPr id="33" name="Retângulo"/>
            <p:cNvSpPr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34" name="Aqui vai o texto ..."/>
            <p:cNvSpPr txBox="1"/>
            <p:nvPr/>
          </p:nvSpPr>
          <p:spPr>
            <a:xfrm>
              <a:off x="0" y="0"/>
              <a:ext cx="2390918" cy="408577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5" name="Retângulo 9"/>
          <p:cNvGrpSpPr/>
          <p:nvPr/>
        </p:nvGrpSpPr>
        <p:grpSpPr>
          <a:xfrm>
            <a:off x="2574130" y="2225777"/>
            <a:ext cx="2376001" cy="2052002"/>
            <a:chOff x="0" y="-1"/>
            <a:chExt cx="2390918" cy="1980002"/>
          </a:xfrm>
        </p:grpSpPr>
        <p:sp>
          <p:nvSpPr>
            <p:cNvPr id="36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7" name="Aqui vai o texto ..."/>
            <p:cNvSpPr txBox="1"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8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dirty="0"/>
                <a:t>...</a:t>
              </a:r>
            </a:p>
          </p:txBody>
        </p:sp>
      </p:grpSp>
      <p:sp>
        <p:nvSpPr>
          <p:cNvPr id="38" name="Título do Trabalho:…"/>
          <p:cNvSpPr txBox="1"/>
          <p:nvPr/>
        </p:nvSpPr>
        <p:spPr>
          <a:xfrm>
            <a:off x="-2" y="1094381"/>
            <a:ext cx="5143502" cy="920773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000" dirty="0" err="1">
                <a:solidFill>
                  <a:srgbClr val="020202"/>
                </a:solidFill>
              </a:rPr>
              <a:t>Título</a:t>
            </a:r>
            <a:r>
              <a:rPr sz="2000" dirty="0">
                <a:solidFill>
                  <a:srgbClr val="020202"/>
                </a:solidFill>
              </a:rPr>
              <a:t> do </a:t>
            </a:r>
            <a:r>
              <a:rPr sz="2000" dirty="0" err="1">
                <a:solidFill>
                  <a:srgbClr val="020202"/>
                </a:solidFill>
              </a:rPr>
              <a:t>Trabalho</a:t>
            </a:r>
            <a:endParaRPr sz="2000" dirty="0">
              <a:solidFill>
                <a:srgbClr val="020202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020202"/>
                </a:solidFill>
              </a:rPr>
              <a:t>Autor e </a:t>
            </a:r>
            <a:r>
              <a:rPr lang="pt-BR" sz="1200" dirty="0" err="1">
                <a:solidFill>
                  <a:srgbClr val="020202"/>
                </a:solidFill>
              </a:rPr>
              <a:t>co-Autores</a:t>
            </a:r>
            <a:endParaRPr lang="pt-BR" sz="1200" dirty="0">
              <a:solidFill>
                <a:srgbClr val="020202"/>
              </a:solidFill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020202"/>
                </a:solidFill>
              </a:rPr>
              <a:t>Instituição</a:t>
            </a:r>
            <a:endParaRPr sz="1200" dirty="0">
              <a:solidFill>
                <a:srgbClr val="0202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06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4051</TotalTime>
  <Words>50</Words>
  <Application>Microsoft Office PowerPoint</Application>
  <PresentationFormat>Apresentação na tela 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Rodrigo</cp:lastModifiedBy>
  <cp:revision>20</cp:revision>
  <dcterms:created xsi:type="dcterms:W3CDTF">2024-01-09T13:58:08Z</dcterms:created>
  <dcterms:modified xsi:type="dcterms:W3CDTF">2025-07-21T12:24:58Z</dcterms:modified>
</cp:coreProperties>
</file>